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65881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6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3F906D19-BC0F-4852-B101-673CAC1630B0}"/>
    <pc:docChg chg="modSld">
      <pc:chgData name="Fatima Pillosu" userId="a6295d4dc9e22643" providerId="LiveId" clId="{3F906D19-BC0F-4852-B101-673CAC1630B0}" dt="2024-09-28T07:20:32.996" v="198" actId="20577"/>
      <pc:docMkLst>
        <pc:docMk/>
      </pc:docMkLst>
      <pc:sldChg chg="modSp mod">
        <pc:chgData name="Fatima Pillosu" userId="a6295d4dc9e22643" providerId="LiveId" clId="{3F906D19-BC0F-4852-B101-673CAC1630B0}" dt="2024-09-28T07:20:32.996" v="198" actId="20577"/>
        <pc:sldMkLst>
          <pc:docMk/>
          <pc:sldMk cId="2533619745" sldId="256"/>
        </pc:sldMkLst>
        <pc:spChg chg="mod">
          <ac:chgData name="Fatima Pillosu" userId="a6295d4dc9e22643" providerId="LiveId" clId="{3F906D19-BC0F-4852-B101-673CAC1630B0}" dt="2024-09-28T07:20:32.996" v="198" actId="20577"/>
          <ac:spMkLst>
            <pc:docMk/>
            <pc:sldMk cId="2533619745" sldId="256"/>
            <ac:spMk id="58" creationId="{2656FBD5-3DD3-290A-7CD4-D1D4DDCE7FF7}"/>
          </ac:spMkLst>
        </pc:spChg>
        <pc:spChg chg="mod">
          <ac:chgData name="Fatima Pillosu" userId="a6295d4dc9e22643" providerId="LiveId" clId="{3F906D19-BC0F-4852-B101-673CAC1630B0}" dt="2024-09-28T07:14:55.794" v="123" actId="20577"/>
          <ac:spMkLst>
            <pc:docMk/>
            <pc:sldMk cId="2533619745" sldId="256"/>
            <ac:spMk id="59" creationId="{AFB46E55-1526-3859-3CED-42B7B7F23E47}"/>
          </ac:spMkLst>
        </pc:spChg>
      </pc:sldChg>
    </pc:docChg>
  </pc:docChgLst>
  <pc:docChgLst>
    <pc:chgData name="Fatima Pillosu" userId="a6295d4dc9e22643" providerId="LiveId" clId="{FB6E6005-F66E-48C9-97C7-1853DAA31AA0}"/>
    <pc:docChg chg="undo custSel modSld">
      <pc:chgData name="Fatima Pillosu" userId="a6295d4dc9e22643" providerId="LiveId" clId="{FB6E6005-F66E-48C9-97C7-1853DAA31AA0}" dt="2024-09-26T16:07:27.377" v="36" actId="555"/>
      <pc:docMkLst>
        <pc:docMk/>
      </pc:docMkLst>
      <pc:sldChg chg="addSp delSp modSp mod">
        <pc:chgData name="Fatima Pillosu" userId="a6295d4dc9e22643" providerId="LiveId" clId="{FB6E6005-F66E-48C9-97C7-1853DAA31AA0}" dt="2024-09-26T16:07:27.377" v="36" actId="555"/>
        <pc:sldMkLst>
          <pc:docMk/>
          <pc:sldMk cId="2533619745" sldId="256"/>
        </pc:sldMkLst>
        <pc:spChg chg="mod">
          <ac:chgData name="Fatima Pillosu" userId="a6295d4dc9e22643" providerId="LiveId" clId="{FB6E6005-F66E-48C9-97C7-1853DAA31AA0}" dt="2024-09-26T16:07:02.524" v="23" actId="1036"/>
          <ac:spMkLst>
            <pc:docMk/>
            <pc:sldMk cId="2533619745" sldId="256"/>
            <ac:spMk id="59" creationId="{AFB46E55-1526-3859-3CED-42B7B7F23E47}"/>
          </ac:spMkLst>
        </pc:spChg>
        <pc:spChg chg="mod">
          <ac:chgData name="Fatima Pillosu" userId="a6295d4dc9e22643" providerId="LiveId" clId="{FB6E6005-F66E-48C9-97C7-1853DAA31AA0}" dt="2024-09-26T16:07:17.672" v="31" actId="555"/>
          <ac:spMkLst>
            <pc:docMk/>
            <pc:sldMk cId="2533619745" sldId="256"/>
            <ac:spMk id="60" creationId="{76AA2C80-910A-7064-1527-569D6A3C31FA}"/>
          </ac:spMkLst>
        </pc:spChg>
        <pc:spChg chg="mod">
          <ac:chgData name="Fatima Pillosu" userId="a6295d4dc9e22643" providerId="LiveId" clId="{FB6E6005-F66E-48C9-97C7-1853DAA31AA0}" dt="2024-09-26T16:07:17.672" v="31" actId="555"/>
          <ac:spMkLst>
            <pc:docMk/>
            <pc:sldMk cId="2533619745" sldId="256"/>
            <ac:spMk id="61" creationId="{08AB304C-23B9-5155-CAFD-DA4A72DA26A3}"/>
          </ac:spMkLst>
        </pc:spChg>
        <pc:spChg chg="mod">
          <ac:chgData name="Fatima Pillosu" userId="a6295d4dc9e22643" providerId="LiveId" clId="{FB6E6005-F66E-48C9-97C7-1853DAA31AA0}" dt="2024-09-26T16:07:27.377" v="36" actId="555"/>
          <ac:spMkLst>
            <pc:docMk/>
            <pc:sldMk cId="2533619745" sldId="256"/>
            <ac:spMk id="62" creationId="{FFF21F9F-5652-AF49-3E22-B3FD33D26D42}"/>
          </ac:spMkLst>
        </pc:spChg>
        <pc:spChg chg="mod">
          <ac:chgData name="Fatima Pillosu" userId="a6295d4dc9e22643" providerId="LiveId" clId="{FB6E6005-F66E-48C9-97C7-1853DAA31AA0}" dt="2024-09-26T16:07:27.377" v="36" actId="555"/>
          <ac:spMkLst>
            <pc:docMk/>
            <pc:sldMk cId="2533619745" sldId="256"/>
            <ac:spMk id="63" creationId="{8DB6CC17-5ED4-E15E-242C-90527923EE66}"/>
          </ac:spMkLst>
        </pc:spChg>
        <pc:picChg chg="del mod">
          <ac:chgData name="Fatima Pillosu" userId="a6295d4dc9e22643" providerId="LiveId" clId="{FB6E6005-F66E-48C9-97C7-1853DAA31AA0}" dt="2024-09-26T16:06:24.585" v="15" actId="478"/>
          <ac:picMkLst>
            <pc:docMk/>
            <pc:sldMk cId="2533619745" sldId="256"/>
            <ac:picMk id="5" creationId="{0C5E3D7E-3DC8-184B-29B2-5440A8951569}"/>
          </ac:picMkLst>
        </pc:picChg>
        <pc:picChg chg="add mod ord modCrop">
          <ac:chgData name="Fatima Pillosu" userId="a6295d4dc9e22643" providerId="LiveId" clId="{FB6E6005-F66E-48C9-97C7-1853DAA31AA0}" dt="2024-09-26T16:06:36.709" v="16" actId="14100"/>
          <ac:picMkLst>
            <pc:docMk/>
            <pc:sldMk cId="2533619745" sldId="256"/>
            <ac:picMk id="64" creationId="{DDC37D49-43D1-A857-4347-99B5ACD365EA}"/>
          </ac:picMkLst>
        </pc:picChg>
      </pc:sldChg>
    </pc:docChg>
  </pc:docChgLst>
  <pc:docChgLst>
    <pc:chgData name="Fatima Pillosu" userId="a6295d4dc9e22643" providerId="LiveId" clId="{FFFFC4BA-9AB4-4076-B9DA-8F3EFAFAAE66}"/>
    <pc:docChg chg="custSel modSld">
      <pc:chgData name="Fatima Pillosu" userId="a6295d4dc9e22643" providerId="LiveId" clId="{FFFFC4BA-9AB4-4076-B9DA-8F3EFAFAAE66}" dt="2024-09-21T22:22:23.296" v="6" actId="20577"/>
      <pc:docMkLst>
        <pc:docMk/>
      </pc:docMkLst>
      <pc:sldChg chg="modSp mod">
        <pc:chgData name="Fatima Pillosu" userId="a6295d4dc9e22643" providerId="LiveId" clId="{FFFFC4BA-9AB4-4076-B9DA-8F3EFAFAAE66}" dt="2024-09-21T22:22:23.296" v="6" actId="20577"/>
        <pc:sldMkLst>
          <pc:docMk/>
          <pc:sldMk cId="2533619745" sldId="256"/>
        </pc:sldMkLst>
        <pc:spChg chg="mod">
          <ac:chgData name="Fatima Pillosu" userId="a6295d4dc9e22643" providerId="LiveId" clId="{FFFFC4BA-9AB4-4076-B9DA-8F3EFAFAAE66}" dt="2024-09-21T22:22:23.296" v="6" actId="20577"/>
          <ac:spMkLst>
            <pc:docMk/>
            <pc:sldMk cId="2533619745" sldId="256"/>
            <ac:spMk id="63" creationId="{8DB6CC17-5ED4-E15E-242C-90527923EE66}"/>
          </ac:spMkLst>
        </pc:spChg>
      </pc:sldChg>
    </pc:docChg>
  </pc:docChgLst>
  <pc:docChgLst>
    <pc:chgData name="Fatima Pillosu" userId="a6295d4dc9e22643" providerId="LiveId" clId="{C3477389-A39C-4E9D-95C1-53A073DABD8D}"/>
    <pc:docChg chg="undo custSel modSld">
      <pc:chgData name="Fatima Pillosu" userId="a6295d4dc9e22643" providerId="LiveId" clId="{C3477389-A39C-4E9D-95C1-53A073DABD8D}" dt="2024-05-06T06:24:50.035" v="1016"/>
      <pc:docMkLst>
        <pc:docMk/>
      </pc:docMkLst>
      <pc:sldChg chg="addSp delSp modSp mod">
        <pc:chgData name="Fatima Pillosu" userId="a6295d4dc9e22643" providerId="LiveId" clId="{C3477389-A39C-4E9D-95C1-53A073DABD8D}" dt="2024-05-06T06:24:50.035" v="1016"/>
        <pc:sldMkLst>
          <pc:docMk/>
          <pc:sldMk cId="2533619745" sldId="256"/>
        </pc:sldMkLst>
        <pc:spChg chg="add del">
          <ac:chgData name="Fatima Pillosu" userId="a6295d4dc9e22643" providerId="LiveId" clId="{C3477389-A39C-4E9D-95C1-53A073DABD8D}" dt="2024-05-06T06:24:30.193" v="1014" actId="478"/>
          <ac:spMkLst>
            <pc:docMk/>
            <pc:sldMk cId="2533619745" sldId="256"/>
            <ac:spMk id="2" creationId="{08F5D615-85C3-F0BC-FFAD-64554895BB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8" creationId="{BABCAA69-354D-EB71-691F-ABE6BE9C23C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9" creationId="{C5FF35A0-2EF8-41ED-EB57-3A072DB387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0" creationId="{913B77D8-CBA7-4EFA-2344-C36EAD8C11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1" creationId="{0D621A73-6BE9-B98B-F46B-31CCD27F0FD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2" creationId="{6520378A-35EE-1F85-E170-0464790BE8A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3" creationId="{08B9FE87-B9BD-45A3-FB9C-2922CFAD6EF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4" creationId="{0CE9F119-1C04-DC6F-896C-35B001C5EE6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4" creationId="{53D7C8FF-34BC-8D2E-4F09-1179D1101F9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5" creationId="{948401C2-07EE-0B13-4FCA-5B5A5542C8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6" creationId="{1E41353E-77C2-FF76-58E5-3493F9D6B2E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6" creationId="{BDB4078E-404C-685F-FA20-395564D6E9C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7" creationId="{A2EC51DB-BBA7-87A3-6CDE-B1D3E24B605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7" creationId="{B4F5EF24-A6C8-4583-19FE-61AE4D91140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8" creationId="{162FEE7E-0F3A-83E7-B32A-6E70007545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8" creationId="{EBDE5727-9AA8-E00B-F06F-7E468C6F8AA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19" creationId="{9DDC89D1-E5CE-5835-3875-246BC34AE9D5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19" creationId="{FF41B721-6501-B937-495E-AEB86CDD77E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0" creationId="{0F554B59-AFFE-EABC-1C22-EAE61EBE0A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0" creationId="{1803244E-ED70-97F4-193B-F566EB71029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1" creationId="{0442427E-22AF-CF7F-AB8D-A456BF73F1D3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1" creationId="{F08482DF-8D44-ABD4-0D37-6E922270CBB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2" creationId="{2D896D27-583C-B523-DF2D-C55B4E0B53AE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2" creationId="{4D614F35-4A42-496F-94CB-B3064FFAB83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3" creationId="{058B8073-C285-062E-663D-98CA966B8D7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3" creationId="{36361F96-D80E-9299-24FD-F17B459DB61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4" creationId="{2B1943C2-2045-07FD-7562-572B68EAC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4" creationId="{A2774862-B933-C2BE-230E-3A1430C5027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5" creationId="{6CDE1442-5A17-2DF9-88CB-FA34F36EAB9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5" creationId="{FA13F483-0DC9-48CC-F5FF-DC2B2A3850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6" creationId="{3F8F57EF-2C86-30EF-BA16-AFD911CF566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6" creationId="{969AE032-5C1B-0BFF-9C46-EF18061C8D2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7" creationId="{076F89CB-B3C8-6397-7D0F-B1A5B3F2F77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7" creationId="{B71DB350-2177-D452-57E8-A0571773D22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8" creationId="{3509DA88-4295-AE8E-1A47-543117D492B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29" creationId="{8AD9B4E6-DA36-72F2-3FA6-6F2B8507BDA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29" creationId="{E1B70BAB-558D-0C7D-F083-302D7A2F4D7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0" creationId="{09AB7203-434F-0A4C-76C6-8CC181FC46A1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0" creationId="{B45B2F9B-24F1-A653-E2B3-49836D93990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1" creationId="{22B028D6-111F-570B-ECDD-34B783D0831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1" creationId="{79934F0F-AACA-401C-A1B6-ADFA5508966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2" creationId="{59AF8A27-3820-22EE-BF9C-1565F43041A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2" creationId="{7151290C-E0DF-E466-32C9-A4420E04124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3" creationId="{2FCE7667-DE54-8BD6-089F-22699AA8A9C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3" creationId="{5B173D15-A832-AD5B-B9E6-E12067972F9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4" creationId="{09C85057-568F-6E68-4A25-62BBB2D0071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4" creationId="{9A285708-050C-46FB-13FC-D6D7D1F6C6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5" creationId="{D42F14AA-54BF-7F89-BA15-3413CF2266F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6" creationId="{5824BDD8-6669-5EE9-5F30-4EEDF5BE853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37" creationId="{5D84F3FB-5EDA-7733-D1E5-568AE7CE83D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7" creationId="{96793A98-CE27-DC88-96F0-6C0E01A6D5F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8" creationId="{15E81FFD-2622-67D6-8532-DDF600F4E3F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39" creationId="{2BE362A8-A849-A414-2538-4DE67518880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0" creationId="{6B89BB0B-96DA-67EC-0E28-BAB02F5345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0" creationId="{B85DA5D3-436F-4A1B-4653-3AF0435F961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1" creationId="{E50DD1F9-BDA9-BCE1-8B84-DC39ADC81EFC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1" creationId="{F0B80AD4-2968-937C-D7FA-23FFD90FA78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2" creationId="{C6046896-B89A-7E9F-D43B-C02A2BBA40C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2" creationId="{E764D1E2-3FFE-CD53-26E4-9CB9ADDED3B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3" creationId="{177EF369-F2F4-DB5B-E75B-8D4EAA0ACD7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3" creationId="{88E6F766-5CD7-9125-7EF8-531A7160C39B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4" creationId="{9BE57C0E-AF4B-DBB2-C2B3-B697200B98F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4" creationId="{D5245065-D7CF-ED60-D900-13C093AA63C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5" creationId="{64951AB6-A7F8-E696-C7E0-C65AD0E2EEA9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5" creationId="{9C344F4B-2ACE-A8CD-014A-C05F7F81DEF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6" creationId="{2E86BD11-A099-BCA3-7222-53957395EB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6" creationId="{890795B9-A3C1-79D5-1DFB-AE8F1CED7638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7" creationId="{3B9D0D5A-F607-EA2E-354E-A13EB779565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7" creationId="{9CE42B7F-F416-E3D4-A37E-AA6EDB763F1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8" creationId="{A65476A5-1392-0AA6-C50F-841EE570D9F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8" creationId="{BCAACC07-C9EB-0DBE-6A90-33D30CDDCBC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49" creationId="{4CE98435-DDA6-67FA-DE31-12D9F683FF54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49" creationId="{C71CE387-5D5C-05EA-AA94-CF304EFC055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0" creationId="{030DD9A5-AC1B-A4B2-5FBB-98CF6D1F617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0" creationId="{16FF7CAC-A060-30D5-F1E3-E574E1DF210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1" creationId="{10E6A214-E7D4-368E-5B2B-D33A8632F26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1" creationId="{71604607-75B3-0C5D-6655-CF35BC74C3C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2" creationId="{B7060483-6B29-56F7-A2C0-92833C873D5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2" creationId="{C92284BC-80FE-3622-872B-96BC4DBA980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3" creationId="{208080E8-9B1B-B263-06A4-E6A32A094F9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3" creationId="{622D837A-FA0A-F568-7823-CECB43158F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4" creationId="{C0BA6BBC-8172-BEB4-E871-82F9DFA4DD6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4" creationId="{F2845272-3C53-11E9-9452-4DDB503F563F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5" creationId="{3F0296C9-929F-D396-DD9A-F6B5DF6D871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5" creationId="{AC9C2570-A45A-0E5C-80B1-E743292F9691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6" creationId="{1378CB39-D256-8CFF-4299-C21A86B72F42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6" creationId="{8FFBE218-39F3-3FE9-F976-DDB068E5836D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7" creationId="{3EF33862-88A6-9117-F819-9A60CFA97778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7" creationId="{B5CEF4DC-0940-FDBC-8450-F0D9E484CEA0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8" creationId="{2656FBD5-3DD3-290A-7CD4-D1D4DDCE7FF7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8" creationId="{3F4EEA81-61E4-DFFD-AA80-D2F7889BE32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59" creationId="{5CA598B8-BF0F-C735-8A06-9C3151E1D1F6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59" creationId="{AFB46E55-1526-3859-3CED-42B7B7F23E47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0" creationId="{76AA2C80-910A-7064-1527-569D6A3C31F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0" creationId="{B312BE50-8B77-7053-848D-FF1DA6A3FA4A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1" creationId="{08AB304C-23B9-5155-CAFD-DA4A72DA26A3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1" creationId="{90B282AC-0DA8-AA9B-EBF0-4063D5E9992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2" creationId="{85466605-9FC9-BADB-7333-ADB96FAFA835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2" creationId="{FFF21F9F-5652-AF49-3E22-B3FD33D26D42}"/>
          </ac:spMkLst>
        </pc:spChg>
        <pc:spChg chg="add mod">
          <ac:chgData name="Fatima Pillosu" userId="a6295d4dc9e22643" providerId="LiveId" clId="{C3477389-A39C-4E9D-95C1-53A073DABD8D}" dt="2024-05-06T06:24:50.035" v="1016"/>
          <ac:spMkLst>
            <pc:docMk/>
            <pc:sldMk cId="2533619745" sldId="256"/>
            <ac:spMk id="63" creationId="{8DB6CC17-5ED4-E15E-242C-90527923EE66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3" creationId="{9C3EDD19-00F9-E39F-296F-A3B2C4403C04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4" creationId="{71AEF389-19D6-36ED-0B40-915803B90A4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5" creationId="{11722BDE-F23E-CF53-682F-157F8317AAE9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6" creationId="{C7A93638-9A31-9BDB-D7A3-72301192046D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7" creationId="{C337B81B-E968-CA5A-D85B-59E439B3075B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68" creationId="{3D2E44DB-32D2-7EBD-53B3-38DD30C3D6D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0" creationId="{0D36EA38-CEB4-9B65-129F-58C9D41F3AF0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1" creationId="{AEBBDBC4-67CC-722B-6324-026F96D9208C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2" creationId="{A463AD8E-20B3-A4C4-382A-5CC9BF5127DA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3" creationId="{2D812634-99BE-C316-73D4-0427D12DE30F}"/>
          </ac:spMkLst>
        </pc:spChg>
        <pc:spChg chg="del">
          <ac:chgData name="Fatima Pillosu" userId="a6295d4dc9e22643" providerId="LiveId" clId="{C3477389-A39C-4E9D-95C1-53A073DABD8D}" dt="2024-04-26T21:56:04.662" v="2" actId="21"/>
          <ac:spMkLst>
            <pc:docMk/>
            <pc:sldMk cId="2533619745" sldId="256"/>
            <ac:spMk id="74" creationId="{75CEEF39-596A-562B-72A0-F39CEB552476}"/>
          </ac:spMkLst>
        </pc:spChg>
        <pc:spChg chg="add del">
          <ac:chgData name="Fatima Pillosu" userId="a6295d4dc9e22643" providerId="LiveId" clId="{C3477389-A39C-4E9D-95C1-53A073DABD8D}" dt="2024-04-26T21:56:01.499" v="1" actId="478"/>
          <ac:spMkLst>
            <pc:docMk/>
            <pc:sldMk cId="2533619745" sldId="256"/>
            <ac:spMk id="76" creationId="{FB7590A8-099B-D750-77B0-933263A3B45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2" creationId="{6FB69A23-3A65-239C-28B7-0703069386F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3" creationId="{EEDCF0F5-B5BC-B055-E867-C91DB8A06F8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4" creationId="{1082D093-2E91-A8E1-133F-018EF94E342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5" creationId="{BBAA40AE-91FE-C6A1-7901-86A94609A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6" creationId="{C29B66FB-4872-5A0A-D7C1-E0265A73E38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7" creationId="{FB64EDEB-39DA-AD52-01FF-D2915FA418C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8" creationId="{104E6A29-B9BC-A3ED-AE7F-B2C29268842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89" creationId="{4EA26977-A1DD-2BEE-A3E3-B2AE0FE3F78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0" creationId="{85EE9955-2F70-5935-ACF5-E61E6F17B4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1" creationId="{BF92BEF1-3978-CC21-96FE-53A4988F43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2" creationId="{F01FA751-0020-26D1-DDF0-F9EB7D39696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3" creationId="{7E859859-7A52-C961-1C96-E7340F508EC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4" creationId="{2D10DECA-2FEA-DE3E-936E-73CCB63297D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5" creationId="{B8F14AC6-37DE-578E-F054-6AE8EACA26CB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6" creationId="{1F1F3A5B-5084-6D0D-F008-18D0FFDC04F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7" creationId="{4753B2BE-4C36-4AFA-BA73-B0D6E6089A9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8" creationId="{A6829D03-E93E-1ABE-FE93-D9E50DC038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99" creationId="{C959A5B3-AE5E-6F9E-AB89-05CDA4ED76C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0" creationId="{4CE1E157-0733-F94E-6AD4-6D154725CBA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1" creationId="{928891F7-D2D7-FDE8-AC5C-F639CFED7FF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3" creationId="{657D71F9-482C-0FB8-FD6F-88DECF78BB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4" creationId="{A508FDD1-18D4-FA83-B6A2-C504177C1E1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5" creationId="{C7A34A6E-B84C-250D-4F81-05877E1E225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6" creationId="{E5A40738-C90B-D9E6-97CF-4088F99BCE3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7" creationId="{B2A39174-4BCE-E547-CCF6-522A9B923CF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8" creationId="{C1321C6D-34CD-9EDD-2DF5-7B26F1C238D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09" creationId="{8E7FB3D6-A451-32E2-3BFE-001F5D36887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0" creationId="{C803C058-49BF-B69C-E7EA-1CC642F014C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1" creationId="{B5F03521-20EC-A283-9D51-DE54FD82489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2" creationId="{AEDC23F9-DC80-D7C2-223F-33250A03C65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3" creationId="{F4153F2E-9292-D0CD-0547-84AE0E01BA4F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4" creationId="{A0B05C6D-6295-BAB3-39E9-79BEFB324E1D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5" creationId="{71FCC6A7-6AEB-E310-7741-6A08463B53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6" creationId="{AB78F8F1-DCC2-097C-9F6C-C395E01E51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7" creationId="{0F0A9A84-7E2E-27EC-A7ED-32388B2690A5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8" creationId="{7380AA34-F63A-DC19-00F7-E44FA1F98EF6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19" creationId="{AB5E7BF5-F15E-87BB-4F01-638D2E1F0DA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0" creationId="{717E7E2F-3493-35DE-0BEA-A21358C3019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1" creationId="{FEFFA678-B9B0-BF4A-852E-84C543538AF2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2" creationId="{83D27152-2E88-482C-EC67-83B0CCBE197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3" creationId="{4239E8CE-4F31-253B-432A-C35011FD6931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4" creationId="{CB528851-6ECF-F3AD-83FE-7C8475C27DBC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5" creationId="{3973EC23-7416-0717-43DE-E39C4AC0D3B8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6" creationId="{96F82E3B-B2D7-4C66-6B87-565DCF229390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7" creationId="{750EC03F-33D7-72BE-495C-4E24A27A50C9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8" creationId="{AFE39776-9D15-D506-BEF9-ECCAD4A91AA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29" creationId="{9CC1F35B-A6D6-3A40-DFA4-2005284DFF8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0" creationId="{B9B4898B-95D5-A9AF-3786-4563F60A109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1" creationId="{B5BFE188-72AC-DAD8-4996-30266E43C74A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2" creationId="{352FF397-258C-228E-5912-F98C12059507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3" creationId="{7EB7AC25-8705-2B31-7012-3C52B7B6666E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4" creationId="{683061CE-D4C8-AEF3-5A49-B23A32CDCAC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5" creationId="{F7CA1FF3-8D17-5A3A-E0DE-F3F613D12E43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6" creationId="{11570203-7D88-7BCE-6EFB-49C8CFB4CA84}"/>
          </ac:spMkLst>
        </pc:spChg>
        <pc:spChg chg="add del mod">
          <ac:chgData name="Fatima Pillosu" userId="a6295d4dc9e22643" providerId="LiveId" clId="{C3477389-A39C-4E9D-95C1-53A073DABD8D}" dt="2024-04-27T14:32:33.632" v="28" actId="21"/>
          <ac:spMkLst>
            <pc:docMk/>
            <pc:sldMk cId="2533619745" sldId="256"/>
            <ac:spMk id="137" creationId="{F4F2C95C-DBBD-F77B-5FDD-05C73FDEA76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3" creationId="{3A39E812-FEEF-30EA-5EFB-432401901D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4" creationId="{95E8BAAF-8FAF-E9D1-04B2-F3AB9AAE1DE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5" creationId="{646CACCB-5492-5C01-029F-1989AA053A5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6" creationId="{465426E8-635D-A2EC-1F11-5FB3FBAA8A9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7" creationId="{01B5ED60-2D2C-70C1-635F-0909F7E5BF56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8" creationId="{2381C93C-7B4D-2AA2-D59F-C9FACA9834F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49" creationId="{A510755A-7466-BD22-7F2D-89BCF4D5FFB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0" creationId="{DE89FA45-E0C2-1DBA-1E06-D479998B036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1" creationId="{E0690C41-0B55-6E52-D321-394EDF2A529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2" creationId="{1C27987F-8E05-2B8F-54F3-4F2132907D9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3" creationId="{3F1902D0-B438-1F36-76B6-FC695C09692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4" creationId="{778607E7-4A85-181A-5498-9C543335136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5" creationId="{44481A7D-C753-1369-3C17-CDDF3E8F060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6" creationId="{843CBB82-622B-D6BA-7E17-195CBC0AA6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7" creationId="{8171C1FC-7CC0-D1F7-15C9-5863ECB2E38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8" creationId="{677A3BF5-ED8B-C97D-C5D1-8C04A004DA3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59" creationId="{1B61836B-A24C-6909-7F4B-903790FD921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0" creationId="{BBB91CAD-98B5-85CF-17A3-7A49280C34D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1" creationId="{A4FD741B-6FCE-E5EF-4ACF-0BC49C47A26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2" creationId="{393822B1-E23A-6AE3-A75C-DEF0746A6EF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4" creationId="{0ABF62D4-F0F4-92F7-9507-2C0EA818269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5" creationId="{85BE04FD-9774-C6FD-FB10-354BA6B8F1A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6" creationId="{86958636-ED65-A69A-C8FB-965129BDD624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7" creationId="{CA58519D-2E56-0B4E-2CC3-0E447182AA3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8" creationId="{61780000-E56B-D9C9-D97D-ACC72AC9D2B9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69" creationId="{332E2E88-2BEB-D8A9-D260-CEDCCAE7AD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0" creationId="{EDC75E07-F556-9D18-CD89-A53F77F35BF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1" creationId="{E7C3FE51-F7F5-1C40-77FB-A1CC5689DA11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2" creationId="{88C8D82D-C523-EB27-152B-F81800E825F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3" creationId="{16218AF1-64F8-A924-F570-60D901471F4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4" creationId="{3BA5380F-3D7C-F04E-3255-19082ADCC9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5" creationId="{2857C36C-A5D7-B674-641A-94E78852855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6" creationId="{24FEFBDF-6481-404F-A0EA-262817A322D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7" creationId="{F69DECD5-E840-FFA6-B2B2-F9777098D57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8" creationId="{4D63D3D4-7ECB-6D44-00BE-8062C7832528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79" creationId="{4EE46541-7826-6A1E-215D-A27F0D2EC07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0" creationId="{C043F3A8-D0D9-836A-19BC-CBE6D624E95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1" creationId="{5BCF0672-6973-EAF6-09D8-5B50DD7E664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2" creationId="{9D06544F-C333-388A-E4AA-6553677953DA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3" creationId="{38E6EADE-0E3F-3D29-0D39-F4E5072EAFEC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4" creationId="{EC8C7FA0-DD2A-D780-4361-A06D7D75D69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5" creationId="{9D15A9F3-5263-62A5-8335-FFC8C108A2CD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6" creationId="{426A3343-1C17-A33D-A0B0-42E43D106EE7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7" creationId="{C788F514-11B2-D48F-71B7-81FEC61BBCAB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8" creationId="{87F1D476-B60F-6749-B3EF-5DCA499913B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89" creationId="{1E34E1CC-B033-409D-60D2-86F750F88F7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0" creationId="{D20B2B12-1FB6-7AA6-E6AC-D224E85218B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1" creationId="{2D6602DD-AD00-584F-C371-2F1F963F5232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2" creationId="{621A76A1-52BC-B929-84EF-E22D138219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3" creationId="{B7965B82-7184-7C63-569F-D242D16C8023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4" creationId="{B45786F8-80D0-CFFF-A372-07DD98804F5E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5" creationId="{26AF5064-C074-C9C6-FD62-F992CDF77B0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6" creationId="{9BBB68D0-96E5-CB0A-8D17-9B7F5849F75F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7" creationId="{C1301D3F-EC9A-26F6-A9F2-E7B49BAAB250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8" creationId="{6ADF38A5-C463-11C4-D738-85749B2C8AD5}"/>
          </ac:spMkLst>
        </pc:spChg>
        <pc:spChg chg="add del mod">
          <ac:chgData name="Fatima Pillosu" userId="a6295d4dc9e22643" providerId="LiveId" clId="{C3477389-A39C-4E9D-95C1-53A073DABD8D}" dt="2024-04-27T14:39:05.278" v="110" actId="21"/>
          <ac:spMkLst>
            <pc:docMk/>
            <pc:sldMk cId="2533619745" sldId="256"/>
            <ac:spMk id="199" creationId="{77050339-92C6-49BE-0F06-AF20F865080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5" creationId="{3A7C332D-9128-C7A8-16AF-B3E58372DF8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6" creationId="{1503FA2A-C8C4-32AC-D2BD-70E56D3083E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7" creationId="{8937772D-F337-1793-F4A9-7DB9D98D58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8" creationId="{A73AB7D1-95E1-28DA-1F22-3D13F27A2730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09" creationId="{1F270230-D406-1A01-E009-1B9196E58E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0" creationId="{63687B99-E1F7-991C-A1B1-22C39A5B8B3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1" creationId="{98B8591F-782C-2F98-844C-D6CCE24AA3D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2" creationId="{54CD9F94-ECCF-72DB-3065-7EFB6E2F0EE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3" creationId="{0310F5FA-727D-ED99-AE38-F2E8493784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4" creationId="{A57D489B-1829-BFD0-7769-42C5442433B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5" creationId="{AB4B67B2-BC12-3290-2005-6B6267A1E12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6" creationId="{1F9E5D3F-C2F6-97B8-B5C6-51AA6EA3E4F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7" creationId="{A5CDB24D-1D3B-9E85-97BA-7B3FACAF71F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8" creationId="{39A650EA-4A46-547D-6851-D1D0FD48CEA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19" creationId="{EE42636A-93B7-B907-EACD-D755F159D3E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0" creationId="{201E04AD-DD5B-76BA-F090-E7A65AFE151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1" creationId="{0755FD3F-3341-EA23-2226-1FCD7E16620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2" creationId="{5370C3C4-6DC9-AB3B-F34E-905C1B97E56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3" creationId="{06C63C10-27F0-E311-8D65-F672E856D7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4" creationId="{15546623-69B6-C5EA-82AD-E9E0C07AEF2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6" creationId="{28FECCF0-47F5-20F0-5D1B-EF354926D1FB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7" creationId="{818E2B0F-AB9D-68B4-189C-5C7A7281E98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8" creationId="{68D7E6CC-36C5-3FF0-8412-AE4F6211FC4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29" creationId="{727D282A-022F-1916-215D-4241933BC43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0" creationId="{B4B2550A-8CE6-59E9-6713-700901BECED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1" creationId="{64B34278-732F-6256-7442-EC427D9E726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2" creationId="{6FB796FD-0E11-9D1B-E5DA-738442FB7EA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3" creationId="{AFEA6F20-8F52-5F1D-E9AE-04CB54BE14C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4" creationId="{BDF60EDB-D4B4-3E1A-15BB-26620017D63C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5" creationId="{E25B21EC-AEF8-9420-76CF-FC928538216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6" creationId="{CC791EA4-782C-3DC2-4351-A2978FA78205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7" creationId="{6FD08B7F-EA02-4523-3784-7C0E1B0CA69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8" creationId="{9193E806-C077-CDDE-2BB4-CB79FEC87537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39" creationId="{099CCD21-73F3-A8F9-C816-5023A8D9C4C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0" creationId="{5DDE283F-3612-C172-DA47-7EB70B03D87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1" creationId="{90DC8E40-7867-F546-0B1E-09C2533D667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2" creationId="{2349D452-63E5-9371-A2B8-3C136E586EE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3" creationId="{223CC94D-6975-265D-BB14-12D40FB06D14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4" creationId="{82B35C47-72F4-6ABD-0FCF-347F106BD86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5" creationId="{1ADCC894-08E9-361B-8A65-BB9C929A3C42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6" creationId="{90E69583-8F63-451C-0FEA-A2D2322D57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7" creationId="{2676430C-957B-3FF8-6034-49E1CF97A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8" creationId="{2732C93A-D73F-CDC9-1AA7-3F7A1482E76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49" creationId="{900AD758-BFFD-E3AF-489B-49109327844E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0" creationId="{4AB4FD9A-1943-DBAC-D1C8-9B20835C0BC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1" creationId="{0ADE7BF5-BC5A-F76F-7AD7-DB375A5233B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2" creationId="{9DACD0A1-8333-9E7D-CC45-097A6CB736D1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3" creationId="{74B87C7C-0744-9AAE-7D79-3C5AB84DB8BF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4" creationId="{630BB39B-F19D-4D80-41A8-36C0F77A29C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55" creationId="{3ACDEF50-F7FC-4B8C-9CD7-751563419B13}"/>
          </ac:spMkLst>
        </pc:spChg>
        <pc:spChg chg="add del mod">
          <ac:chgData name="Fatima Pillosu" userId="a6295d4dc9e22643" providerId="LiveId" clId="{C3477389-A39C-4E9D-95C1-53A073DABD8D}" dt="2024-04-27T14:41:28.104" v="301" actId="478"/>
          <ac:spMkLst>
            <pc:docMk/>
            <pc:sldMk cId="2533619745" sldId="256"/>
            <ac:spMk id="256" creationId="{6E31576E-E934-EBC9-C8D9-96AFAE854443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7" creationId="{35ACC9C8-B51E-6DF6-2717-372FBB898358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8" creationId="{675C95CF-BEDE-9DC8-207C-245D3184C61C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59" creationId="{D9C7EC90-0777-3F33-1AD7-2B6511187381}"/>
          </ac:spMkLst>
        </pc:spChg>
        <pc:spChg chg="add del mod">
          <ac:chgData name="Fatima Pillosu" userId="a6295d4dc9e22643" providerId="LiveId" clId="{C3477389-A39C-4E9D-95C1-53A073DABD8D}" dt="2024-04-27T14:46:52.747" v="611" actId="478"/>
          <ac:spMkLst>
            <pc:docMk/>
            <pc:sldMk cId="2533619745" sldId="256"/>
            <ac:spMk id="260" creationId="{35C40C16-D1C7-3A19-B361-8FD4EDB8AB1A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1" creationId="{2DE25575-C6D8-3AA7-8AAB-FFA2A04D976D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2" creationId="{2C88D558-59BC-FC54-7E34-0759A9164D18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3" creationId="{AEE5BC0D-3973-AC65-526D-AF624BCB1383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6" creationId="{1812CFE2-73C5-0BE0-96A0-6C2C9DDB1489}"/>
          </ac:spMkLst>
        </pc:spChg>
        <pc:spChg chg="add del mod">
          <ac:chgData name="Fatima Pillosu" userId="a6295d4dc9e22643" providerId="LiveId" clId="{C3477389-A39C-4E9D-95C1-53A073DABD8D}" dt="2024-04-27T15:07:10.115" v="937" actId="21"/>
          <ac:spMkLst>
            <pc:docMk/>
            <pc:sldMk cId="2533619745" sldId="256"/>
            <ac:spMk id="267" creationId="{6D70050A-36A6-FFA7-282B-0D548F883E36}"/>
          </ac:spMkLst>
        </pc:spChg>
        <pc:spChg chg="add del mod">
          <ac:chgData name="Fatima Pillosu" userId="a6295d4dc9e22643" providerId="LiveId" clId="{C3477389-A39C-4E9D-95C1-53A073DABD8D}" dt="2024-04-27T15:07:08.259" v="936" actId="478"/>
          <ac:spMkLst>
            <pc:docMk/>
            <pc:sldMk cId="2533619745" sldId="256"/>
            <ac:spMk id="268" creationId="{B2EBB8CC-F010-443B-D6C2-8C3C0EA3B7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4" creationId="{492712EC-23A9-59B4-91F0-A2F24141831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5" creationId="{93A473A3-A0C2-5730-717A-CB51721EDC5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6" creationId="{183B119F-0C88-87CC-AA35-7DF02DDFD37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7" creationId="{E42BEBF5-53DD-0B5D-EEFB-C131C5F751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8" creationId="{5D884C96-6CEA-3A6E-BECE-D61366ACAB4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79" creationId="{30094A4F-0DC7-9CC0-45FE-5F7AD79CBF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0" creationId="{DE17FABF-4D0B-D1FD-CDEE-57D8C3A8FF6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1" creationId="{ADD1B9D2-ED7A-DB6F-A0CB-6FD1D12A360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2" creationId="{4CE598A4-B303-9FC5-26AA-07F87EA7F61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3" creationId="{F468AAA8-F1CE-9487-6318-1B4A77B4FBD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4" creationId="{F6F19DF9-C7DB-121E-CD6F-6938D4315A4C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5" creationId="{1B22011A-AE6C-B3BC-4974-9D6B7554EA0B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6" creationId="{44B09804-B1C2-801C-DD3E-2923E8935DC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7" creationId="{2B044E60-D2E8-378A-1BFB-00F116C8196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8" creationId="{C7A59D63-5978-C424-2F24-CFA23C63495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89" creationId="{955C885D-1326-B951-4819-AE3FE78B6992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0" creationId="{23111512-13E5-69B4-5118-F398ABF9ED2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1" creationId="{92360A92-545E-511E-C930-2B7BB6AEAA5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2" creationId="{4D84DC7D-ABE6-9695-2219-9D192F9648D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3" creationId="{6231FE70-D35D-6ADC-90F1-9F52552A971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5" creationId="{1EA9EDC9-A2BB-CF3E-0C43-FD839AD2821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6" creationId="{18AB4F13-435D-81B2-5792-D79AABE2DAC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7" creationId="{A187FC53-0CF0-222F-87A5-5B1F91F88E86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8" creationId="{E82DC5D1-929D-091E-EA55-AE0728D14DFE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299" creationId="{E7EA64B9-3BCC-5034-823F-BC3B2E3647E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0" creationId="{7D5FEEA0-B44E-B83D-CC82-FF43693A475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1" creationId="{CD4E4E4E-43FE-837E-EE34-673A5520ABC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2" creationId="{A0F54F96-2179-1077-F482-A65E3DF771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3" creationId="{3F467180-1155-998D-A09C-9E3F4E377467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4" creationId="{31CA570A-999F-6054-42B7-548B6E02003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5" creationId="{70B30F4D-F35C-03CF-F9F9-AC8FD8C6DEA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6" creationId="{61BD4AFC-F25A-2569-EB18-6695D7B334A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7" creationId="{5544B1A4-4CF9-E743-5F8D-8FE44E77688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8" creationId="{F46416DB-D64E-FDE5-9A95-37F03785EF8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09" creationId="{D2E5303F-1838-C65B-5CF1-D95BF65EC97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0" creationId="{F5336F56-5E9C-ECC8-3BE8-78661429F06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1" creationId="{8FEDA0FE-1829-E584-BDC3-9DFB0CD2C15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2" creationId="{B8BF41B6-B97F-CAFB-F7F1-72BB3E4A58D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3" creationId="{BFFC8FB5-4254-2EAA-621A-7B42F2007D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4" creationId="{A26FFCE6-C163-C615-C54F-D2850C85341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5" creationId="{152F8745-21C8-F710-C0D6-4A9C6BC38EC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6" creationId="{F7B27EE4-6D49-8F6F-53FB-C1B41FE9B7B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7" creationId="{30AEF6AD-6287-7179-BF82-3858FD66F98A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8" creationId="{EB67331B-BD9C-BDC9-875D-ECE52FB9B6FD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19" creationId="{2CAD9767-75B4-8996-0CE2-D1835665266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0" creationId="{8291CBE5-4506-6679-6E13-8B9183CEBFA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1" creationId="{02F7B2DE-8DF3-50F1-9FD1-06F8F80BEA3F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2" creationId="{EFDD8C2E-1541-4A88-8F89-1436725BF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3" creationId="{A887259F-18F0-1C92-51C1-1A2860036345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4" creationId="{338BC388-D0B1-C881-F755-A16919CFFC00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5" creationId="{C1A877B0-3630-C7DC-011B-47C2192944C3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6" creationId="{437A222D-EDD3-5896-5D06-70B6AF90CAD8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7" creationId="{43B62602-9BB1-725B-2C83-9B249F329429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8" creationId="{CA821C76-9BBB-2086-6ADC-F64FD089CFF1}"/>
          </ac:spMkLst>
        </pc:spChg>
        <pc:spChg chg="add del mod">
          <ac:chgData name="Fatima Pillosu" userId="a6295d4dc9e22643" providerId="LiveId" clId="{C3477389-A39C-4E9D-95C1-53A073DABD8D}" dt="2024-05-06T06:24:31.850" v="1015" actId="21"/>
          <ac:spMkLst>
            <pc:docMk/>
            <pc:sldMk cId="2533619745" sldId="256"/>
            <ac:spMk id="329" creationId="{19D5531F-F091-3540-0E8E-C6FCDF81C547}"/>
          </ac:spMkLst>
        </pc:spChg>
        <pc:spChg chg="add del mod">
          <ac:chgData name="Fatima Pillosu" userId="a6295d4dc9e22643" providerId="LiveId" clId="{C3477389-A39C-4E9D-95C1-53A073DABD8D}" dt="2024-04-27T15:09:53.147" v="976" actId="478"/>
          <ac:spMkLst>
            <pc:docMk/>
            <pc:sldMk cId="2533619745" sldId="256"/>
            <ac:spMk id="330" creationId="{49F9A0B6-E4AE-BE6E-E1D8-3456F99C04DF}"/>
          </ac:spMkLst>
        </pc:sp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3" creationId="{7FF9E28F-C3A3-E875-2B0C-6AB6C8302AE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4" creationId="{9C595B31-05ED-A8AC-0BC7-2FE049BBB84E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5" creationId="{0C5E3D7E-3DC8-184B-29B2-5440A8951569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5" creationId="{64F1C6CC-6A90-0486-50AA-7F7D22BE97B4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6" creationId="{F9218359-C3EF-10E2-A7CA-79953976DF07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7" creationId="{80156D54-B70C-6FF3-4F77-822767235D53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7" creationId="{93CA3FF0-A75B-C1FC-4417-6E4B068B5BFA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9" creationId="{6F1F9C06-0FBC-7677-31BF-EF2BD0769B43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1" creationId="{1C2714A1-5199-3289-51CE-527192D2B222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13" creationId="{A8B77BFE-E55C-481D-7C71-79BEFF0EEA52}"/>
          </ac:picMkLst>
        </pc:picChg>
        <pc:picChg chg="add mod">
          <ac:chgData name="Fatima Pillosu" userId="a6295d4dc9e22643" providerId="LiveId" clId="{C3477389-A39C-4E9D-95C1-53A073DABD8D}" dt="2024-05-06T06:24:50.035" v="1016"/>
          <ac:picMkLst>
            <pc:docMk/>
            <pc:sldMk cId="2533619745" sldId="256"/>
            <ac:picMk id="28" creationId="{2BFA676B-1B7A-083A-B6A4-B1854D0428DF}"/>
          </ac:picMkLst>
        </pc:picChg>
        <pc:picChg chg="del">
          <ac:chgData name="Fatima Pillosu" userId="a6295d4dc9e22643" providerId="LiveId" clId="{C3477389-A39C-4E9D-95C1-53A073DABD8D}" dt="2024-04-26T21:56:04.662" v="2" actId="21"/>
          <ac:picMkLst>
            <pc:docMk/>
            <pc:sldMk cId="2533619745" sldId="256"/>
            <ac:picMk id="36" creationId="{B0C3BF38-0F24-349B-8D5C-3760753572B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7" creationId="{265D38FD-7A92-5DA3-68CE-854EACFA5E40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8" creationId="{F5D01345-19DA-BD74-6BC1-DBA2707EF91F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79" creationId="{2D0CEB19-7EE7-829D-FE87-540EE745D184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0" creationId="{DE11D5C7-A89F-406C-F363-3D52C0B931ED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81" creationId="{C0EC57A6-7263-5C28-C5AB-4AC1324AA6E6}"/>
          </ac:picMkLst>
        </pc:picChg>
        <pc:picChg chg="add del mod">
          <ac:chgData name="Fatima Pillosu" userId="a6295d4dc9e22643" providerId="LiveId" clId="{C3477389-A39C-4E9D-95C1-53A073DABD8D}" dt="2024-04-27T14:32:33.632" v="28" actId="21"/>
          <ac:picMkLst>
            <pc:docMk/>
            <pc:sldMk cId="2533619745" sldId="256"/>
            <ac:picMk id="102" creationId="{8DDED898-F009-6A00-3B86-BFD384F5E2F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8" creationId="{26811D4B-2F68-ADA9-9A1B-1CA3C6C38B7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39" creationId="{276088C3-273F-D85D-FEBD-4D674121E685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0" creationId="{B14C1EB9-B672-A32E-50D8-5FF5E75126BA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1" creationId="{3E875C09-C377-BC60-7FD4-914FCD35039C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42" creationId="{00AC5570-633F-0D4E-B79C-88F8F8347612}"/>
          </ac:picMkLst>
        </pc:picChg>
        <pc:picChg chg="add del mod">
          <ac:chgData name="Fatima Pillosu" userId="a6295d4dc9e22643" providerId="LiveId" clId="{C3477389-A39C-4E9D-95C1-53A073DABD8D}" dt="2024-04-27T14:39:05.278" v="110" actId="21"/>
          <ac:picMkLst>
            <pc:docMk/>
            <pc:sldMk cId="2533619745" sldId="256"/>
            <ac:picMk id="163" creationId="{8CB429E4-2775-AFF8-9FDF-2A5F444E4615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0" creationId="{D297F92E-7F74-3667-D247-3C90752D7C9B}"/>
          </ac:picMkLst>
        </pc:picChg>
        <pc:picChg chg="add del mo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1" creationId="{E689BB6E-5034-D37A-8820-0EB928EF7A48}"/>
          </ac:picMkLst>
        </pc:picChg>
        <pc:picChg chg="add del mod">
          <ac:chgData name="Fatima Pillosu" userId="a6295d4dc9e22643" providerId="LiveId" clId="{C3477389-A39C-4E9D-95C1-53A073DABD8D}" dt="2024-04-27T14:48:14.220" v="631" actId="478"/>
          <ac:picMkLst>
            <pc:docMk/>
            <pc:sldMk cId="2533619745" sldId="256"/>
            <ac:picMk id="202" creationId="{E9BF63E3-0F37-7192-D626-03C89729547D}"/>
          </ac:picMkLst>
        </pc:picChg>
        <pc:picChg chg="add del mod ord modCrop">
          <ac:chgData name="Fatima Pillosu" userId="a6295d4dc9e22643" providerId="LiveId" clId="{C3477389-A39C-4E9D-95C1-53A073DABD8D}" dt="2024-04-27T14:49:44.643" v="654" actId="478"/>
          <ac:picMkLst>
            <pc:docMk/>
            <pc:sldMk cId="2533619745" sldId="256"/>
            <ac:picMk id="203" creationId="{E53439EA-2BBE-6613-72BA-5AAC69F55FFB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04" creationId="{7E71E129-3DC0-3589-358D-2BD69B577759}"/>
          </ac:picMkLst>
        </pc:picChg>
        <pc:picChg chg="add del mod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25" creationId="{193B416F-451C-AC53-F24C-69F057BB17F1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4" creationId="{7D232400-DD9E-F6AA-64D2-29032DEDE6A9}"/>
          </ac:picMkLst>
        </pc:picChg>
        <pc:picChg chg="add del mod ord modCrop">
          <ac:chgData name="Fatima Pillosu" userId="a6295d4dc9e22643" providerId="LiveId" clId="{C3477389-A39C-4E9D-95C1-53A073DABD8D}" dt="2024-04-27T15:07:10.115" v="937" actId="21"/>
          <ac:picMkLst>
            <pc:docMk/>
            <pc:sldMk cId="2533619745" sldId="256"/>
            <ac:picMk id="265" creationId="{D30A4BD4-B3FD-5377-72D2-8D84F0D62656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69" creationId="{17016C41-4A2B-E0C9-DAA7-6C25894B585C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0" creationId="{9B6E158A-0C93-DBEA-EE9B-934704842A7B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1" creationId="{DDD72A0C-F1C0-8ABE-9533-FFC4509F0273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2" creationId="{46317754-19DB-D95F-FFFB-87B2DC9BACA2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73" creationId="{2FCE9D9E-A471-D8A8-31B2-CBCDF5E915BA}"/>
          </ac:picMkLst>
        </pc:picChg>
        <pc:picChg chg="add del mod">
          <ac:chgData name="Fatima Pillosu" userId="a6295d4dc9e22643" providerId="LiveId" clId="{C3477389-A39C-4E9D-95C1-53A073DABD8D}" dt="2024-05-06T06:24:31.850" v="1015" actId="21"/>
          <ac:picMkLst>
            <pc:docMk/>
            <pc:sldMk cId="2533619745" sldId="256"/>
            <ac:picMk id="294" creationId="{8EC9B5CA-13C6-8216-7542-1A1FF2E77AA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10" y="1178222"/>
            <a:ext cx="5599906" cy="2506427"/>
          </a:xfrm>
        </p:spPr>
        <p:txBody>
          <a:bodyPr anchor="b"/>
          <a:lstStyle>
            <a:lvl1pPr algn="ctr"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516" y="3781306"/>
            <a:ext cx="4941094" cy="1738167"/>
          </a:xfrm>
        </p:spPr>
        <p:txBody>
          <a:bodyPr/>
          <a:lstStyle>
            <a:lvl1pPr marL="0" indent="0" algn="ctr">
              <a:buNone/>
              <a:defRPr sz="1729"/>
            </a:lvl1pPr>
            <a:lvl2pPr marL="329413" indent="0" algn="ctr">
              <a:buNone/>
              <a:defRPr sz="1441"/>
            </a:lvl2pPr>
            <a:lvl3pPr marL="658825" indent="0" algn="ctr">
              <a:buNone/>
              <a:defRPr sz="1297"/>
            </a:lvl3pPr>
            <a:lvl4pPr marL="988238" indent="0" algn="ctr">
              <a:buNone/>
              <a:defRPr sz="1153"/>
            </a:lvl4pPr>
            <a:lvl5pPr marL="1317650" indent="0" algn="ctr">
              <a:buNone/>
              <a:defRPr sz="1153"/>
            </a:lvl5pPr>
            <a:lvl6pPr marL="1647063" indent="0" algn="ctr">
              <a:buNone/>
              <a:defRPr sz="1153"/>
            </a:lvl6pPr>
            <a:lvl7pPr marL="1976476" indent="0" algn="ctr">
              <a:buNone/>
              <a:defRPr sz="1153"/>
            </a:lvl7pPr>
            <a:lvl8pPr marL="2305888" indent="0" algn="ctr">
              <a:buNone/>
              <a:defRPr sz="1153"/>
            </a:lvl8pPr>
            <a:lvl9pPr marL="2635301" indent="0" algn="ctr">
              <a:buNone/>
              <a:defRPr sz="11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77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47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14628" y="383297"/>
            <a:ext cx="1420564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2934" y="383297"/>
            <a:ext cx="4179342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87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03" y="1794831"/>
            <a:ext cx="5682258" cy="2994714"/>
          </a:xfrm>
        </p:spPr>
        <p:txBody>
          <a:bodyPr anchor="b"/>
          <a:lstStyle>
            <a:lvl1pPr>
              <a:defRPr sz="4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503" y="4817876"/>
            <a:ext cx="5682258" cy="1574849"/>
          </a:xfrm>
        </p:spPr>
        <p:txBody>
          <a:bodyPr/>
          <a:lstStyle>
            <a:lvl1pPr marL="0" indent="0">
              <a:buNone/>
              <a:defRPr sz="1729">
                <a:solidFill>
                  <a:schemeClr val="tx1"/>
                </a:solidFill>
              </a:defRPr>
            </a:lvl1pPr>
            <a:lvl2pPr marL="329413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2pPr>
            <a:lvl3pPr marL="658825" indent="0">
              <a:buNone/>
              <a:defRPr sz="1297">
                <a:solidFill>
                  <a:schemeClr val="tx1">
                    <a:tint val="75000"/>
                  </a:schemeClr>
                </a:solidFill>
              </a:defRPr>
            </a:lvl3pPr>
            <a:lvl4pPr marL="98823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4pPr>
            <a:lvl5pPr marL="1317650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5pPr>
            <a:lvl6pPr marL="1647063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6pPr>
            <a:lvl7pPr marL="1976476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7pPr>
            <a:lvl8pPr marL="2305888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8pPr>
            <a:lvl9pPr marL="2635301" indent="0">
              <a:buNone/>
              <a:defRPr sz="11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89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934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5238" y="1916484"/>
            <a:ext cx="2799953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5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383299"/>
            <a:ext cx="5682258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793" y="1764832"/>
            <a:ext cx="2787085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93" y="2629749"/>
            <a:ext cx="2787085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239" y="1764832"/>
            <a:ext cx="2800811" cy="864917"/>
          </a:xfrm>
        </p:spPr>
        <p:txBody>
          <a:bodyPr anchor="b"/>
          <a:lstStyle>
            <a:lvl1pPr marL="0" indent="0">
              <a:buNone/>
              <a:defRPr sz="1729" b="1"/>
            </a:lvl1pPr>
            <a:lvl2pPr marL="329413" indent="0">
              <a:buNone/>
              <a:defRPr sz="1441" b="1"/>
            </a:lvl2pPr>
            <a:lvl3pPr marL="658825" indent="0">
              <a:buNone/>
              <a:defRPr sz="1297" b="1"/>
            </a:lvl3pPr>
            <a:lvl4pPr marL="988238" indent="0">
              <a:buNone/>
              <a:defRPr sz="1153" b="1"/>
            </a:lvl4pPr>
            <a:lvl5pPr marL="1317650" indent="0">
              <a:buNone/>
              <a:defRPr sz="1153" b="1"/>
            </a:lvl5pPr>
            <a:lvl6pPr marL="1647063" indent="0">
              <a:buNone/>
              <a:defRPr sz="1153" b="1"/>
            </a:lvl6pPr>
            <a:lvl7pPr marL="1976476" indent="0">
              <a:buNone/>
              <a:defRPr sz="1153" b="1"/>
            </a:lvl7pPr>
            <a:lvl8pPr marL="2305888" indent="0">
              <a:buNone/>
              <a:defRPr sz="1153" b="1"/>
            </a:lvl8pPr>
            <a:lvl9pPr marL="2635301" indent="0">
              <a:buNone/>
              <a:defRPr sz="11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35239" y="2629749"/>
            <a:ext cx="28008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77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5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01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811" y="1036570"/>
            <a:ext cx="3335238" cy="5116178"/>
          </a:xfrm>
        </p:spPr>
        <p:txBody>
          <a:bodyPr/>
          <a:lstStyle>
            <a:lvl1pPr>
              <a:defRPr sz="2306"/>
            </a:lvl1pPr>
            <a:lvl2pPr>
              <a:defRPr sz="2017"/>
            </a:lvl2pPr>
            <a:lvl3pPr>
              <a:defRPr sz="1729"/>
            </a:lvl3pPr>
            <a:lvl4pPr>
              <a:defRPr sz="1441"/>
            </a:lvl4pPr>
            <a:lvl5pPr>
              <a:defRPr sz="1441"/>
            </a:lvl5pPr>
            <a:lvl6pPr>
              <a:defRPr sz="1441"/>
            </a:lvl6pPr>
            <a:lvl7pPr>
              <a:defRPr sz="1441"/>
            </a:lvl7pPr>
            <a:lvl8pPr>
              <a:defRPr sz="1441"/>
            </a:lvl8pPr>
            <a:lvl9pPr>
              <a:defRPr sz="14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8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792" y="479954"/>
            <a:ext cx="2124842" cy="1679840"/>
          </a:xfrm>
        </p:spPr>
        <p:txBody>
          <a:bodyPr anchor="b"/>
          <a:lstStyle>
            <a:lvl1pPr>
              <a:defRPr sz="230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00811" y="1036570"/>
            <a:ext cx="3335238" cy="5116178"/>
          </a:xfrm>
        </p:spPr>
        <p:txBody>
          <a:bodyPr anchor="t"/>
          <a:lstStyle>
            <a:lvl1pPr marL="0" indent="0">
              <a:buNone/>
              <a:defRPr sz="2306"/>
            </a:lvl1pPr>
            <a:lvl2pPr marL="329413" indent="0">
              <a:buNone/>
              <a:defRPr sz="2017"/>
            </a:lvl2pPr>
            <a:lvl3pPr marL="658825" indent="0">
              <a:buNone/>
              <a:defRPr sz="1729"/>
            </a:lvl3pPr>
            <a:lvl4pPr marL="988238" indent="0">
              <a:buNone/>
              <a:defRPr sz="1441"/>
            </a:lvl4pPr>
            <a:lvl5pPr marL="1317650" indent="0">
              <a:buNone/>
              <a:defRPr sz="1441"/>
            </a:lvl5pPr>
            <a:lvl6pPr marL="1647063" indent="0">
              <a:buNone/>
              <a:defRPr sz="1441"/>
            </a:lvl6pPr>
            <a:lvl7pPr marL="1976476" indent="0">
              <a:buNone/>
              <a:defRPr sz="1441"/>
            </a:lvl7pPr>
            <a:lvl8pPr marL="2305888" indent="0">
              <a:buNone/>
              <a:defRPr sz="1441"/>
            </a:lvl8pPr>
            <a:lvl9pPr marL="2635301" indent="0">
              <a:buNone/>
              <a:defRPr sz="14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792" y="2159794"/>
            <a:ext cx="2124842" cy="4001285"/>
          </a:xfrm>
        </p:spPr>
        <p:txBody>
          <a:bodyPr/>
          <a:lstStyle>
            <a:lvl1pPr marL="0" indent="0">
              <a:buNone/>
              <a:defRPr sz="1153"/>
            </a:lvl1pPr>
            <a:lvl2pPr marL="329413" indent="0">
              <a:buNone/>
              <a:defRPr sz="1009"/>
            </a:lvl2pPr>
            <a:lvl3pPr marL="658825" indent="0">
              <a:buNone/>
              <a:defRPr sz="865"/>
            </a:lvl3pPr>
            <a:lvl4pPr marL="988238" indent="0">
              <a:buNone/>
              <a:defRPr sz="721"/>
            </a:lvl4pPr>
            <a:lvl5pPr marL="1317650" indent="0">
              <a:buNone/>
              <a:defRPr sz="721"/>
            </a:lvl5pPr>
            <a:lvl6pPr marL="1647063" indent="0">
              <a:buNone/>
              <a:defRPr sz="721"/>
            </a:lvl6pPr>
            <a:lvl7pPr marL="1976476" indent="0">
              <a:buNone/>
              <a:defRPr sz="721"/>
            </a:lvl7pPr>
            <a:lvl8pPr marL="2305888" indent="0">
              <a:buNone/>
              <a:defRPr sz="721"/>
            </a:lvl8pPr>
            <a:lvl9pPr marL="2635301" indent="0">
              <a:buNone/>
              <a:defRPr sz="7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47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2934" y="383299"/>
            <a:ext cx="568225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934" y="1916484"/>
            <a:ext cx="568225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934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B1566-5782-41C1-BF25-CC47B8AC8D46}" type="datetimeFigureOut">
              <a:rPr lang="en-GB" smtClean="0"/>
              <a:t>28/09/2024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82317" y="6672698"/>
            <a:ext cx="222349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52863" y="6672698"/>
            <a:ext cx="1482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0D7E8-EC4A-4133-B703-E1BCC8C8F5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1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58825" rtl="0" eaLnBrk="1" latinLnBrk="0" hangingPunct="1">
        <a:lnSpc>
          <a:spcPct val="90000"/>
        </a:lnSpc>
        <a:spcBef>
          <a:spcPct val="0"/>
        </a:spcBef>
        <a:buNone/>
        <a:defRPr sz="3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706" indent="-164706" algn="l" defTabSz="658825" rtl="0" eaLnBrk="1" latinLnBrk="0" hangingPunct="1">
        <a:lnSpc>
          <a:spcPct val="90000"/>
        </a:lnSpc>
        <a:spcBef>
          <a:spcPts val="721"/>
        </a:spcBef>
        <a:buFont typeface="Arial" panose="020B0604020202020204" pitchFamily="34" charset="0"/>
        <a:buChar char="•"/>
        <a:defRPr sz="2017" kern="1200">
          <a:solidFill>
            <a:schemeClr val="tx1"/>
          </a:solidFill>
          <a:latin typeface="+mn-lt"/>
          <a:ea typeface="+mn-ea"/>
          <a:cs typeface="+mn-cs"/>
        </a:defRPr>
      </a:lvl1pPr>
      <a:lvl2pPr marL="49411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9" kern="1200">
          <a:solidFill>
            <a:schemeClr val="tx1"/>
          </a:solidFill>
          <a:latin typeface="+mn-lt"/>
          <a:ea typeface="+mn-ea"/>
          <a:cs typeface="+mn-cs"/>
        </a:defRPr>
      </a:lvl2pPr>
      <a:lvl3pPr marL="82353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1" kern="1200">
          <a:solidFill>
            <a:schemeClr val="tx1"/>
          </a:solidFill>
          <a:latin typeface="+mn-lt"/>
          <a:ea typeface="+mn-ea"/>
          <a:cs typeface="+mn-cs"/>
        </a:defRPr>
      </a:lvl3pPr>
      <a:lvl4pPr marL="1152944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48235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811769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2141182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470595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800007" indent="-164706" algn="l" defTabSz="658825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1pPr>
      <a:lvl2pPr marL="32941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2pPr>
      <a:lvl3pPr marL="658825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3pPr>
      <a:lvl4pPr marL="98823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4pPr>
      <a:lvl5pPr marL="1317650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5pPr>
      <a:lvl6pPr marL="1647063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476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7pPr>
      <a:lvl8pPr marL="2305888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8pPr>
      <a:lvl9pPr marL="2635301" algn="l" defTabSz="658825" rtl="0" eaLnBrk="1" latinLnBrk="0" hangingPunct="1">
        <a:defRPr sz="12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 map of the world&#10;&#10;Description automatically generated">
            <a:extLst>
              <a:ext uri="{FF2B5EF4-FFF2-40B4-BE49-F238E27FC236}">
                <a16:creationId xmlns:a16="http://schemas.microsoft.com/office/drawing/2014/main" id="{DDC37D49-43D1-A857-4347-99B5ACD365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9" t="34192" r="7323" b="4531"/>
          <a:stretch/>
        </p:blipFill>
        <p:spPr>
          <a:xfrm>
            <a:off x="306918" y="558945"/>
            <a:ext cx="5750150" cy="2915033"/>
          </a:xfrm>
          <a:prstGeom prst="rect">
            <a:avLst/>
          </a:prstGeom>
        </p:spPr>
      </p:pic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7FF9E28F-C3A3-E875-2B0C-6AB6C8302A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209135" y="3874683"/>
            <a:ext cx="2858414" cy="1440000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9C595B31-05ED-A8AC-0BC7-2FE049BBB8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3874683"/>
            <a:ext cx="2858414" cy="1440000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F9218359-C3EF-10E2-A7CA-79953976DF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4285" r="7130" b="4554"/>
          <a:stretch/>
        </p:blipFill>
        <p:spPr>
          <a:xfrm>
            <a:off x="306918" y="5594146"/>
            <a:ext cx="2858414" cy="1440000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93CA3FF0-A75B-C1FC-4417-6E4B068B5B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t="34285" r="7037" b="4554"/>
          <a:stretch/>
        </p:blipFill>
        <p:spPr>
          <a:xfrm>
            <a:off x="3212218" y="5594146"/>
            <a:ext cx="2855331" cy="14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CAA69-354D-EB71-691F-ABE6BE9C23C2}"/>
              </a:ext>
            </a:extLst>
          </p:cNvPr>
          <p:cNvSpPr txBox="1"/>
          <p:nvPr/>
        </p:nvSpPr>
        <p:spPr>
          <a:xfrm>
            <a:off x="-33296" y="402900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F35A0-2EF8-41ED-EB57-3A072DB38799}"/>
              </a:ext>
            </a:extLst>
          </p:cNvPr>
          <p:cNvSpPr txBox="1"/>
          <p:nvPr/>
        </p:nvSpPr>
        <p:spPr>
          <a:xfrm>
            <a:off x="-33296" y="4263953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3B77D8-CBA7-4EFA-2344-C36EAD8C11FD}"/>
              </a:ext>
            </a:extLst>
          </p:cNvPr>
          <p:cNvSpPr txBox="1"/>
          <p:nvPr/>
        </p:nvSpPr>
        <p:spPr>
          <a:xfrm>
            <a:off x="-33296" y="4498903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621A73-6BE9-B98B-F46B-31CCD27F0FDA}"/>
              </a:ext>
            </a:extLst>
          </p:cNvPr>
          <p:cNvSpPr txBox="1"/>
          <p:nvPr/>
        </p:nvSpPr>
        <p:spPr>
          <a:xfrm>
            <a:off x="-33296" y="473385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20378A-35EE-1F85-E170-0464790BE8AC}"/>
              </a:ext>
            </a:extLst>
          </p:cNvPr>
          <p:cNvSpPr txBox="1"/>
          <p:nvPr/>
        </p:nvSpPr>
        <p:spPr>
          <a:xfrm>
            <a:off x="-33296" y="496880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B9FE87-B9BD-45A3-FB9C-2922CFAD6EFE}"/>
              </a:ext>
            </a:extLst>
          </p:cNvPr>
          <p:cNvSpPr txBox="1"/>
          <p:nvPr/>
        </p:nvSpPr>
        <p:spPr>
          <a:xfrm>
            <a:off x="-33296" y="57421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7C8FF-34BC-8D2E-4F09-1179D1101F94}"/>
              </a:ext>
            </a:extLst>
          </p:cNvPr>
          <p:cNvSpPr txBox="1"/>
          <p:nvPr/>
        </p:nvSpPr>
        <p:spPr>
          <a:xfrm>
            <a:off x="-33296" y="597708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401C2-07EE-0B13-4FCA-5B5A5542C8D4}"/>
              </a:ext>
            </a:extLst>
          </p:cNvPr>
          <p:cNvSpPr txBox="1"/>
          <p:nvPr/>
        </p:nvSpPr>
        <p:spPr>
          <a:xfrm>
            <a:off x="-33296" y="6212030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41353E-77C2-FF76-58E5-3493F9D6B2EC}"/>
              </a:ext>
            </a:extLst>
          </p:cNvPr>
          <p:cNvSpPr txBox="1"/>
          <p:nvPr/>
        </p:nvSpPr>
        <p:spPr>
          <a:xfrm>
            <a:off x="-33296" y="644698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C51DB-BBA7-87A3-6CDE-B1D3E24B605D}"/>
              </a:ext>
            </a:extLst>
          </p:cNvPr>
          <p:cNvSpPr txBox="1"/>
          <p:nvPr/>
        </p:nvSpPr>
        <p:spPr>
          <a:xfrm>
            <a:off x="-33296" y="6681930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DE5727-9AA8-E00B-F06F-7E468C6F8AA4}"/>
              </a:ext>
            </a:extLst>
          </p:cNvPr>
          <p:cNvSpPr txBox="1"/>
          <p:nvPr/>
        </p:nvSpPr>
        <p:spPr>
          <a:xfrm>
            <a:off x="545288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DC89D1-E5CE-5835-3875-246BC34AE9D5}"/>
              </a:ext>
            </a:extLst>
          </p:cNvPr>
          <p:cNvSpPr txBox="1"/>
          <p:nvPr/>
        </p:nvSpPr>
        <p:spPr>
          <a:xfrm>
            <a:off x="1048685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554B59-AFFE-EABC-1C22-EAE61EBE0ADA}"/>
              </a:ext>
            </a:extLst>
          </p:cNvPr>
          <p:cNvSpPr txBox="1"/>
          <p:nvPr/>
        </p:nvSpPr>
        <p:spPr>
          <a:xfrm>
            <a:off x="1563870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8482DF-8D44-ABD4-0D37-6E922270CBBA}"/>
              </a:ext>
            </a:extLst>
          </p:cNvPr>
          <p:cNvSpPr txBox="1"/>
          <p:nvPr/>
        </p:nvSpPr>
        <p:spPr>
          <a:xfrm>
            <a:off x="2007228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896D27-583C-B523-DF2D-C55B4E0B53AE}"/>
              </a:ext>
            </a:extLst>
          </p:cNvPr>
          <p:cNvSpPr txBox="1"/>
          <p:nvPr/>
        </p:nvSpPr>
        <p:spPr>
          <a:xfrm>
            <a:off x="2449484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61F96-D80E-9299-24FD-F17B459DB617}"/>
              </a:ext>
            </a:extLst>
          </p:cNvPr>
          <p:cNvSpPr txBox="1"/>
          <p:nvPr/>
        </p:nvSpPr>
        <p:spPr>
          <a:xfrm>
            <a:off x="3449422" y="70023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943C2-2045-07FD-7562-572B68EAC652}"/>
              </a:ext>
            </a:extLst>
          </p:cNvPr>
          <p:cNvSpPr txBox="1"/>
          <p:nvPr/>
        </p:nvSpPr>
        <p:spPr>
          <a:xfrm>
            <a:off x="3952819" y="7002396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DE1442-5A17-2DF9-88CB-FA34F36EAB96}"/>
              </a:ext>
            </a:extLst>
          </p:cNvPr>
          <p:cNvSpPr txBox="1"/>
          <p:nvPr/>
        </p:nvSpPr>
        <p:spPr>
          <a:xfrm>
            <a:off x="4468004" y="7002396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9AE032-5C1B-0BFF-9C46-EF18061C8D2B}"/>
              </a:ext>
            </a:extLst>
          </p:cNvPr>
          <p:cNvSpPr txBox="1"/>
          <p:nvPr/>
        </p:nvSpPr>
        <p:spPr>
          <a:xfrm>
            <a:off x="4911362" y="7002396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6F89CB-B3C8-6397-7D0F-B1A5B3F2F773}"/>
              </a:ext>
            </a:extLst>
          </p:cNvPr>
          <p:cNvSpPr txBox="1"/>
          <p:nvPr/>
        </p:nvSpPr>
        <p:spPr>
          <a:xfrm>
            <a:off x="5353618" y="7002396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8" name="Picture 27" descr="A map of the world&#10;&#10;Description automatically generated">
            <a:extLst>
              <a:ext uri="{FF2B5EF4-FFF2-40B4-BE49-F238E27FC236}">
                <a16:creationId xmlns:a16="http://schemas.microsoft.com/office/drawing/2014/main" id="{2BFA676B-1B7A-083A-B6A4-B1854D042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28811" r="11188" b="67991"/>
          <a:stretch/>
        </p:blipFill>
        <p:spPr>
          <a:xfrm rot="16200000">
            <a:off x="3405478" y="3882732"/>
            <a:ext cx="5585115" cy="17336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AD9B4E6-DA36-72F2-3FA6-6F2B8507BDA0}"/>
              </a:ext>
            </a:extLst>
          </p:cNvPr>
          <p:cNvSpPr txBox="1"/>
          <p:nvPr/>
        </p:nvSpPr>
        <p:spPr>
          <a:xfrm>
            <a:off x="6231578" y="6647612"/>
            <a:ext cx="3225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0.5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AB7203-434F-0A4C-76C6-8CC181FC46A1}"/>
              </a:ext>
            </a:extLst>
          </p:cNvPr>
          <p:cNvSpPr txBox="1"/>
          <p:nvPr/>
        </p:nvSpPr>
        <p:spPr>
          <a:xfrm>
            <a:off x="6231578" y="1113448"/>
            <a:ext cx="2952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inf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934F0F-AACA-401C-A1B6-ADFA55089666}"/>
              </a:ext>
            </a:extLst>
          </p:cNvPr>
          <p:cNvSpPr txBox="1"/>
          <p:nvPr/>
        </p:nvSpPr>
        <p:spPr>
          <a:xfrm>
            <a:off x="6231578" y="143898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AF8A27-3820-22EE-BF9C-1565F43041AC}"/>
              </a:ext>
            </a:extLst>
          </p:cNvPr>
          <p:cNvSpPr txBox="1"/>
          <p:nvPr/>
        </p:nvSpPr>
        <p:spPr>
          <a:xfrm>
            <a:off x="6231578" y="17645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CE7667-DE54-8BD6-089F-22699AA8A9C0}"/>
              </a:ext>
            </a:extLst>
          </p:cNvPr>
          <p:cNvSpPr txBox="1"/>
          <p:nvPr/>
        </p:nvSpPr>
        <p:spPr>
          <a:xfrm>
            <a:off x="6231578" y="2090065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9C85057-568F-6E68-4A25-62BBB2D00716}"/>
              </a:ext>
            </a:extLst>
          </p:cNvPr>
          <p:cNvSpPr txBox="1"/>
          <p:nvPr/>
        </p:nvSpPr>
        <p:spPr>
          <a:xfrm>
            <a:off x="6231578" y="2415604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42F14AA-54BF-7F89-BA15-3413CF2266F0}"/>
              </a:ext>
            </a:extLst>
          </p:cNvPr>
          <p:cNvSpPr txBox="1"/>
          <p:nvPr/>
        </p:nvSpPr>
        <p:spPr>
          <a:xfrm>
            <a:off x="6231578" y="274114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24BDD8-6669-5EE9-5F30-4EEDF5BE853D}"/>
              </a:ext>
            </a:extLst>
          </p:cNvPr>
          <p:cNvSpPr txBox="1"/>
          <p:nvPr/>
        </p:nvSpPr>
        <p:spPr>
          <a:xfrm>
            <a:off x="6231578" y="306668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793A98-CE27-DC88-96F0-6C0E01A6D5F4}"/>
              </a:ext>
            </a:extLst>
          </p:cNvPr>
          <p:cNvSpPr txBox="1"/>
          <p:nvPr/>
        </p:nvSpPr>
        <p:spPr>
          <a:xfrm>
            <a:off x="6231578" y="339222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E81FFD-2622-67D6-8532-DDF600F4E3F7}"/>
              </a:ext>
            </a:extLst>
          </p:cNvPr>
          <p:cNvSpPr txBox="1"/>
          <p:nvPr/>
        </p:nvSpPr>
        <p:spPr>
          <a:xfrm>
            <a:off x="6231578" y="3717760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80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362A8-A849-A414-2538-4DE675188807}"/>
              </a:ext>
            </a:extLst>
          </p:cNvPr>
          <p:cNvSpPr txBox="1"/>
          <p:nvPr/>
        </p:nvSpPr>
        <p:spPr>
          <a:xfrm>
            <a:off x="6231578" y="4043299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89BB0B-96DA-67EC-0E28-BAB02F53455B}"/>
              </a:ext>
            </a:extLst>
          </p:cNvPr>
          <p:cNvSpPr txBox="1"/>
          <p:nvPr/>
        </p:nvSpPr>
        <p:spPr>
          <a:xfrm>
            <a:off x="6231578" y="4368838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0AD4-2968-937C-D7FA-23FFD90FA789}"/>
              </a:ext>
            </a:extLst>
          </p:cNvPr>
          <p:cNvSpPr txBox="1"/>
          <p:nvPr/>
        </p:nvSpPr>
        <p:spPr>
          <a:xfrm>
            <a:off x="6231578" y="4694377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40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64D1E2-3FFE-CD53-26E4-9CB9ADDED3B9}"/>
              </a:ext>
            </a:extLst>
          </p:cNvPr>
          <p:cNvSpPr txBox="1"/>
          <p:nvPr/>
        </p:nvSpPr>
        <p:spPr>
          <a:xfrm>
            <a:off x="6231578" y="5019916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7EF369-F2F4-DB5B-E75B-8D4EAA0ACD79}"/>
              </a:ext>
            </a:extLst>
          </p:cNvPr>
          <p:cNvSpPr txBox="1"/>
          <p:nvPr/>
        </p:nvSpPr>
        <p:spPr>
          <a:xfrm>
            <a:off x="6231578" y="5345455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E57C0E-AF4B-DBB2-C2B3-B697200B98FC}"/>
              </a:ext>
            </a:extLst>
          </p:cNvPr>
          <p:cNvSpPr txBox="1"/>
          <p:nvPr/>
        </p:nvSpPr>
        <p:spPr>
          <a:xfrm>
            <a:off x="6231578" y="5670994"/>
            <a:ext cx="2936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10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344F4B-2ACE-A8CD-014A-C05F7F81DEF6}"/>
              </a:ext>
            </a:extLst>
          </p:cNvPr>
          <p:cNvSpPr txBox="1"/>
          <p:nvPr/>
        </p:nvSpPr>
        <p:spPr>
          <a:xfrm>
            <a:off x="6231578" y="5996533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5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0795B9-A3C1-79D5-1DFB-AE8F1CED7638}"/>
              </a:ext>
            </a:extLst>
          </p:cNvPr>
          <p:cNvSpPr txBox="1"/>
          <p:nvPr/>
        </p:nvSpPr>
        <p:spPr>
          <a:xfrm>
            <a:off x="6231578" y="6322072"/>
            <a:ext cx="2391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2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9D0D5A-F607-EA2E-354E-A13EB7795652}"/>
              </a:ext>
            </a:extLst>
          </p:cNvPr>
          <p:cNvSpPr txBox="1"/>
          <p:nvPr/>
        </p:nvSpPr>
        <p:spPr>
          <a:xfrm>
            <a:off x="6043691" y="914678"/>
            <a:ext cx="5613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mm/24h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AACC07-C9EB-0DBE-6A90-33D30CDDCBCD}"/>
              </a:ext>
            </a:extLst>
          </p:cNvPr>
          <p:cNvSpPr txBox="1"/>
          <p:nvPr/>
        </p:nvSpPr>
        <p:spPr>
          <a:xfrm>
            <a:off x="-47724" y="961414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71CE387-5D5C-05EA-AA94-CF304EFC055C}"/>
              </a:ext>
            </a:extLst>
          </p:cNvPr>
          <p:cNvSpPr txBox="1"/>
          <p:nvPr/>
        </p:nvSpPr>
        <p:spPr>
          <a:xfrm>
            <a:off x="-47724" y="1437830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FF7CAC-A060-30D5-F1E3-E574E1DF2106}"/>
              </a:ext>
            </a:extLst>
          </p:cNvPr>
          <p:cNvSpPr txBox="1"/>
          <p:nvPr/>
        </p:nvSpPr>
        <p:spPr>
          <a:xfrm>
            <a:off x="6778" y="1914246"/>
            <a:ext cx="3690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N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E6A214-E7D4-368E-5B2B-D33A8632F263}"/>
              </a:ext>
            </a:extLst>
          </p:cNvPr>
          <p:cNvSpPr txBox="1"/>
          <p:nvPr/>
        </p:nvSpPr>
        <p:spPr>
          <a:xfrm>
            <a:off x="-33296" y="2390662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30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2284BC-80FE-3622-872B-96BC4DBA980A}"/>
              </a:ext>
            </a:extLst>
          </p:cNvPr>
          <p:cNvSpPr txBox="1"/>
          <p:nvPr/>
        </p:nvSpPr>
        <p:spPr>
          <a:xfrm>
            <a:off x="-33296" y="2867078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S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2D837A-FA0A-F568-7823-CECB43158FE9}"/>
              </a:ext>
            </a:extLst>
          </p:cNvPr>
          <p:cNvSpPr txBox="1"/>
          <p:nvPr/>
        </p:nvSpPr>
        <p:spPr>
          <a:xfrm>
            <a:off x="1028477" y="3433044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845272-3C53-11E9-9452-4DDB503F563F}"/>
              </a:ext>
            </a:extLst>
          </p:cNvPr>
          <p:cNvSpPr txBox="1"/>
          <p:nvPr/>
        </p:nvSpPr>
        <p:spPr>
          <a:xfrm>
            <a:off x="2012486" y="3433044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W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F0296C9-929F-D396-DD9A-F6B5DF6D8714}"/>
              </a:ext>
            </a:extLst>
          </p:cNvPr>
          <p:cNvSpPr txBox="1"/>
          <p:nvPr/>
        </p:nvSpPr>
        <p:spPr>
          <a:xfrm>
            <a:off x="3006001" y="3433044"/>
            <a:ext cx="3545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378CB39-D256-8CFF-4299-C21A86B72F42}"/>
              </a:ext>
            </a:extLst>
          </p:cNvPr>
          <p:cNvSpPr txBox="1"/>
          <p:nvPr/>
        </p:nvSpPr>
        <p:spPr>
          <a:xfrm>
            <a:off x="3929639" y="3433044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F33862-88A6-9117-F819-9A60CFA97778}"/>
              </a:ext>
            </a:extLst>
          </p:cNvPr>
          <p:cNvSpPr txBox="1"/>
          <p:nvPr/>
        </p:nvSpPr>
        <p:spPr>
          <a:xfrm>
            <a:off x="4871201" y="3433044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120 </a:t>
            </a:r>
            <a:r>
              <a:rPr lang="it-IT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°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E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656FBD5-3DD3-290A-7CD4-D1D4DDCE7FF7}"/>
              </a:ext>
            </a:extLst>
          </p:cNvPr>
          <p:cNvSpPr txBox="1"/>
          <p:nvPr/>
        </p:nvSpPr>
        <p:spPr>
          <a:xfrm>
            <a:off x="-21266" y="-31190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10-year return period for 24-hourly rainfall [mm/24h]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Valid for the 20-year period between 2000 and 2019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B46E55-1526-3859-3CED-42B7B7F23E47}"/>
              </a:ext>
            </a:extLst>
          </p:cNvPr>
          <p:cNvSpPr txBox="1"/>
          <p:nvPr/>
        </p:nvSpPr>
        <p:spPr>
          <a:xfrm>
            <a:off x="-42532" y="373468"/>
            <a:ext cx="71657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Rain gauge observations (point scale), only rain gauges with at least 75% of valid record in the 20-year period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6AA2C80-910A-7064-1527-569D6A3C31FA}"/>
              </a:ext>
            </a:extLst>
          </p:cNvPr>
          <p:cNvSpPr txBox="1"/>
          <p:nvPr/>
        </p:nvSpPr>
        <p:spPr>
          <a:xfrm>
            <a:off x="-42532" y="36632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8AB304C-23B9-5155-CAFD-DA4A72DA26A3}"/>
              </a:ext>
            </a:extLst>
          </p:cNvPr>
          <p:cNvSpPr txBox="1"/>
          <p:nvPr/>
        </p:nvSpPr>
        <p:spPr>
          <a:xfrm>
            <a:off x="3111436" y="36632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F21F9F-5652-AF49-3E22-B3FD33D26D42}"/>
              </a:ext>
            </a:extLst>
          </p:cNvPr>
          <p:cNvSpPr txBox="1"/>
          <p:nvPr/>
        </p:nvSpPr>
        <p:spPr>
          <a:xfrm>
            <a:off x="-42532" y="53800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 km)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DB6CC17-5ED4-E15E-242C-90527923EE66}"/>
              </a:ext>
            </a:extLst>
          </p:cNvPr>
          <p:cNvSpPr txBox="1"/>
          <p:nvPr/>
        </p:nvSpPr>
        <p:spPr>
          <a:xfrm>
            <a:off x="3111436" y="5380014"/>
            <a:ext cx="3271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ERA5–ecPoint (point-scale </a:t>
            </a:r>
            <a:r>
              <a:rPr lang="en-US" sz="100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in ERA’s 31 </a:t>
            </a:r>
            <a:r>
              <a:rPr lang="en-US" sz="1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km grid)</a:t>
            </a:r>
            <a:endParaRPr lang="en-GB" sz="10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1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</TotalTime>
  <Words>199</Words>
  <Application>Microsoft Office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Pillosu</cp:lastModifiedBy>
  <cp:revision>1</cp:revision>
  <dcterms:created xsi:type="dcterms:W3CDTF">2024-04-26T21:10:47Z</dcterms:created>
  <dcterms:modified xsi:type="dcterms:W3CDTF">2024-09-28T07:20:35Z</dcterms:modified>
</cp:coreProperties>
</file>

<file path=docProps/thumbnail.jpeg>
</file>